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20"/>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6CF"/>
    <a:srgbClr val="006ABB"/>
    <a:srgbClr val="0078D4"/>
    <a:srgbClr val="1B1B1B"/>
    <a:srgbClr val="272727"/>
    <a:srgbClr val="FEC000"/>
    <a:srgbClr val="FF0000"/>
    <a:srgbClr val="1A202C"/>
    <a:srgbClr val="3434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2" autoAdjust="0"/>
    <p:restoredTop sz="96242" autoAdjust="0"/>
  </p:normalViewPr>
  <p:slideViewPr>
    <p:cSldViewPr snapToGrid="0">
      <p:cViewPr>
        <p:scale>
          <a:sx n="300" d="100"/>
          <a:sy n="300" d="100"/>
        </p:scale>
        <p:origin x="-3108" y="-10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1/13/2021</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1820</TotalTime>
  <Words>1099</Words>
  <Application>Microsoft Office PowerPoint</Application>
  <PresentationFormat>Custom</PresentationFormat>
  <Paragraphs>322</Paragraphs>
  <Slides>16</Slides>
  <Notes>16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16</vt:i4>
      </vt:variant>
    </vt:vector>
  </HeadingPairs>
  <TitlesOfParts>
    <vt:vector size="32"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128</cp:revision>
  <dcterms:created xsi:type="dcterms:W3CDTF">2020-08-03T14:18:30Z</dcterms:created>
  <dcterms:modified xsi:type="dcterms:W3CDTF">2021-01-13T18:16:28Z</dcterms:modified>
</cp:coreProperties>
</file>